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6ce1cd05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6ce1cd05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6ce1cd05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6ce1cd05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ce1cd055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6ce1cd055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6ce1cd055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6ce1cd055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6ce1cd055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6ce1cd055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6ce1cd055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6ce1cd055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6ce1cd05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6ce1cd05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ce1cd055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6ce1cd055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6ce1cd05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6ce1cd05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ce1cd055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ce1cd055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6ce1cd05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6ce1cd05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ce1cd055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6ce1cd05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6ce1cd055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6ce1cd055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6ce1cd055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6ce1cd055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6ce1cd05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6ce1cd05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e1cd05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6ce1cd05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6ce1cd05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6ce1cd05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6ce1cd055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6ce1cd055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ce1cd05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ce1cd05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6ce1cd05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6ce1cd05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6ce1cd05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6ce1cd05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Management in GraphQL / Apollo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90525" y="30177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Vilva Athiban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85050" y="3650200"/>
            <a:ext cx="25245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@vilvaathibanpb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50" y="3682404"/>
            <a:ext cx="520899" cy="5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914300" y="3726400"/>
            <a:ext cx="25245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Vilva Athiban</a:t>
            </a:r>
            <a:b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498" y="3801898"/>
            <a:ext cx="432900" cy="4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4795100" y="3855425"/>
            <a:ext cx="384300" cy="344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5404700" y="3855425"/>
            <a:ext cx="384300" cy="344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300" y="3726400"/>
            <a:ext cx="583900" cy="5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4700" y="3726400"/>
            <a:ext cx="583900" cy="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Setup Apollo Client with State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823550"/>
            <a:ext cx="6702978" cy="40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Read data from State - @client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3950"/>
            <a:ext cx="4517575" cy="30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375" y="1261250"/>
            <a:ext cx="3080275" cy="36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 Reading, Next ? 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250" y="1618575"/>
            <a:ext cx="60960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Write</a:t>
            </a: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data into State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381000" y="1981200"/>
            <a:ext cx="8278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There are two ways of writing data into local State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Direct Write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Local Resolver / Mutation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Direct Write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280750"/>
            <a:ext cx="66675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Direct Write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5950"/>
            <a:ext cx="8839201" cy="395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Local Resolver / Mutation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225" y="1286275"/>
            <a:ext cx="6777700" cy="28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Local Resolver / Mutation - Declaring the Mutation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975950"/>
            <a:ext cx="66484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Local Resolver / Mutation - Creating Local Resolver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99750"/>
            <a:ext cx="8228725" cy="40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Local Resolver / Mutation - Triggering the Mutation from UI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975950"/>
            <a:ext cx="5342540" cy="401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Me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81000" y="1295400"/>
            <a:ext cx="8278200" cy="3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Javascript Developer, Mostly on the Browser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Blogging in Medium - Vilva Athiban P B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 do cartoons on Tech and will soon release a complete tutorial on Apollo GraphQL in Youtube.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Twitter @vilvaathibanpb , Youtube - Vilva Athiban</a:t>
            </a:r>
            <a:endParaRPr b="1" sz="24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Open Source contributor.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 code on JS, React, GraphQL these days.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Also, I love to teach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Feeling Powerful with State Management ? 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433150"/>
            <a:ext cx="5143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/>
        </p:nvSpPr>
        <p:spPr>
          <a:xfrm>
            <a:off x="383825" y="749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Further Reading ? 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381000" y="1939900"/>
            <a:ext cx="82782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addResolvers / setResolvers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readFragment / writeFragment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@export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@client(always: true)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/>
        </p:nvSpPr>
        <p:spPr>
          <a:xfrm>
            <a:off x="383825" y="749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Thank you !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334000" y="1523250"/>
            <a:ext cx="4395900" cy="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Feedback and Suggestions are welcome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Available for offline discussions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460950" y="3901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Follow me on twitter - </a:t>
            </a:r>
            <a:r>
              <a:rPr lang="en" sz="3000">
                <a:solidFill>
                  <a:srgbClr val="00FFFF"/>
                </a:solidFill>
              </a:rPr>
              <a:t>@vilvaathibanpb</a:t>
            </a:r>
            <a:endParaRPr sz="3000">
              <a:solidFill>
                <a:srgbClr val="00FFFF"/>
              </a:solidFill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4974500" y="601250"/>
            <a:ext cx="3084000" cy="2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00"/>
                </a:solidFill>
              </a:rPr>
              <a:t>QA Time</a:t>
            </a:r>
            <a:endParaRPr sz="3600">
              <a:solidFill>
                <a:srgbClr val="FFFF00"/>
              </a:solidFill>
            </a:endParaRPr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726" y="3460350"/>
            <a:ext cx="1252626" cy="9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0"/>
            <a:ext cx="42789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25" y="606850"/>
            <a:ext cx="6559525" cy="36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State Management - Anti Redux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81000" y="1981200"/>
            <a:ext cx="8278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Redux is a different Universe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Apollo uses cache for State Management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Still stick to Queries and Mutations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Combine Server and Local data in a single query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 &amp; Code Walkthrough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646800"/>
            <a:ext cx="47434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Setup Local State in Apollo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381000" y="1981200"/>
            <a:ext cx="8278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Create TypeDefs for local queries / schema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Initialize the State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Setup Apollo Client with State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Create TypeDefs for local queries / schema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262" y="823550"/>
            <a:ext cx="4625263" cy="41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Initialize the State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75" y="823550"/>
            <a:ext cx="4201250" cy="401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